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256" r:id="rId2"/>
    <p:sldId id="262" r:id="rId3"/>
    <p:sldId id="258" r:id="rId4"/>
    <p:sldId id="257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88" autoAdjust="0"/>
    <p:restoredTop sz="94660"/>
  </p:normalViewPr>
  <p:slideViewPr>
    <p:cSldViewPr>
      <p:cViewPr varScale="1">
        <p:scale>
          <a:sx n="65" d="100"/>
          <a:sy n="65" d="100"/>
        </p:scale>
        <p:origin x="-690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42DD8F-8C24-4228-AC95-5D7B188C3660}" type="datetimeFigureOut">
              <a:rPr lang="en-US" smtClean="0"/>
              <a:t>7/29/2009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38E8F6-D51D-4E6C-9CEF-3343A43AA50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BE1C39-3C5B-47F3-BE92-A83F0D03770E}" type="datetimeFigureOut">
              <a:rPr lang="en-US" smtClean="0"/>
              <a:t>7/29/2009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4EDCB2-4C6A-43C8-89CD-24267F811EA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4EDCB2-4C6A-43C8-89CD-24267F811EA7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22E7496-2B5D-4199-BCCE-D2C85628E42C}" type="datetimeFigureOut">
              <a:rPr lang="en-US" smtClean="0"/>
              <a:pPr/>
              <a:t>7/29/2009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FD26AEC3-70AC-4F82-9D2F-7F3B281784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E7496-2B5D-4199-BCCE-D2C85628E42C}" type="datetimeFigureOut">
              <a:rPr lang="en-US" smtClean="0"/>
              <a:pPr/>
              <a:t>7/29/2009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6AEC3-70AC-4F82-9D2F-7F3B281784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E7496-2B5D-4199-BCCE-D2C85628E42C}" type="datetimeFigureOut">
              <a:rPr lang="en-US" smtClean="0"/>
              <a:pPr/>
              <a:t>7/29/2009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6AEC3-70AC-4F82-9D2F-7F3B281784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22E7496-2B5D-4199-BCCE-D2C85628E42C}" type="datetimeFigureOut">
              <a:rPr lang="en-US" smtClean="0"/>
              <a:pPr/>
              <a:t>7/29/2009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D26AEC3-70AC-4F82-9D2F-7F3B281784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22E7496-2B5D-4199-BCCE-D2C85628E42C}" type="datetimeFigureOut">
              <a:rPr lang="en-US" smtClean="0"/>
              <a:pPr/>
              <a:t>7/29/2009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FD26AEC3-70AC-4F82-9D2F-7F3B281784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E7496-2B5D-4199-BCCE-D2C85628E42C}" type="datetimeFigureOut">
              <a:rPr lang="en-US" smtClean="0"/>
              <a:pPr/>
              <a:t>7/29/2009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6AEC3-70AC-4F82-9D2F-7F3B281784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E7496-2B5D-4199-BCCE-D2C85628E42C}" type="datetimeFigureOut">
              <a:rPr lang="en-US" smtClean="0"/>
              <a:pPr/>
              <a:t>7/29/2009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6AEC3-70AC-4F82-9D2F-7F3B281784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22E7496-2B5D-4199-BCCE-D2C85628E42C}" type="datetimeFigureOut">
              <a:rPr lang="en-US" smtClean="0"/>
              <a:pPr/>
              <a:t>7/29/2009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D26AEC3-70AC-4F82-9D2F-7F3B281784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E7496-2B5D-4199-BCCE-D2C85628E42C}" type="datetimeFigureOut">
              <a:rPr lang="en-US" smtClean="0"/>
              <a:pPr/>
              <a:t>7/29/2009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6AEC3-70AC-4F82-9D2F-7F3B281784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22E7496-2B5D-4199-BCCE-D2C85628E42C}" type="datetimeFigureOut">
              <a:rPr lang="en-US" smtClean="0"/>
              <a:pPr/>
              <a:t>7/29/2009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D26AEC3-70AC-4F82-9D2F-7F3B281784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22E7496-2B5D-4199-BCCE-D2C85628E42C}" type="datetimeFigureOut">
              <a:rPr lang="en-US" smtClean="0"/>
              <a:pPr/>
              <a:t>7/29/2009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D26AEC3-70AC-4F82-9D2F-7F3B281784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22E7496-2B5D-4199-BCCE-D2C85628E42C}" type="datetimeFigureOut">
              <a:rPr lang="en-US" smtClean="0"/>
              <a:pPr/>
              <a:t>7/29/2009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D26AEC3-70AC-4F82-9D2F-7F3B281784D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woodcock@conwayschools.ne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14400"/>
            <a:ext cx="7772400" cy="2362200"/>
          </a:xfrm>
        </p:spPr>
        <p:txBody>
          <a:bodyPr>
            <a:normAutofit/>
          </a:bodyPr>
          <a:lstStyle/>
          <a:p>
            <a:r>
              <a:rPr lang="en-US" sz="6600" dirty="0" smtClean="0"/>
              <a:t>Office 2007</a:t>
            </a:r>
            <a:br>
              <a:rPr lang="en-US" sz="6600" dirty="0" smtClean="0"/>
            </a:br>
            <a:r>
              <a:rPr lang="en-US" sz="6600" dirty="0" smtClean="0"/>
              <a:t>Overview</a:t>
            </a:r>
            <a:endParaRPr lang="en-US" sz="6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sz="2800" dirty="0" smtClean="0"/>
              <a:t>Kathy Woodcock</a:t>
            </a:r>
          </a:p>
          <a:p>
            <a:r>
              <a:rPr lang="en-US" sz="2800" dirty="0" smtClean="0"/>
              <a:t>Conway High School West</a:t>
            </a:r>
          </a:p>
          <a:p>
            <a:r>
              <a:rPr lang="en-US" sz="2800" dirty="0" smtClean="0"/>
              <a:t>Conway, AR</a:t>
            </a:r>
          </a:p>
          <a:p>
            <a:r>
              <a:rPr lang="en-US" sz="2800" dirty="0" smtClean="0">
                <a:hlinkClick r:id="rId3"/>
              </a:rPr>
              <a:t>woodcock@conwayschools.net</a:t>
            </a:r>
            <a:r>
              <a:rPr lang="en-US" sz="2800" dirty="0" smtClean="0"/>
              <a:t>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228600"/>
            <a:ext cx="4953000" cy="6400800"/>
          </a:xfrm>
        </p:spPr>
        <p:txBody>
          <a:bodyPr>
            <a:normAutofit/>
          </a:bodyPr>
          <a:lstStyle/>
          <a:p>
            <a:pPr lvl="0"/>
            <a:r>
              <a:rPr lang="en-US" sz="2800" dirty="0" smtClean="0"/>
              <a:t>Office </a:t>
            </a:r>
            <a:r>
              <a:rPr lang="en-US" sz="2800" dirty="0" smtClean="0"/>
              <a:t>Button</a:t>
            </a:r>
            <a:endParaRPr lang="en-US" sz="2800" dirty="0" smtClean="0"/>
          </a:p>
          <a:p>
            <a:pPr lvl="0"/>
            <a:r>
              <a:rPr lang="en-US" sz="2800" dirty="0" smtClean="0"/>
              <a:t>Quick Access </a:t>
            </a:r>
            <a:r>
              <a:rPr lang="en-US" sz="2800" dirty="0" smtClean="0"/>
              <a:t>Toolbar</a:t>
            </a:r>
          </a:p>
          <a:p>
            <a:pPr lvl="0"/>
            <a:r>
              <a:rPr lang="en-US" sz="2800" dirty="0" smtClean="0"/>
              <a:t>Ribbon</a:t>
            </a:r>
            <a:endParaRPr lang="en-US" sz="2800" dirty="0" smtClean="0"/>
          </a:p>
          <a:p>
            <a:pPr lvl="1"/>
            <a:r>
              <a:rPr lang="en-US" sz="2800" dirty="0" smtClean="0"/>
              <a:t>Tabs</a:t>
            </a:r>
            <a:endParaRPr lang="en-US" sz="2800" dirty="0" smtClean="0"/>
          </a:p>
          <a:p>
            <a:pPr lvl="1"/>
            <a:r>
              <a:rPr lang="en-US" sz="2800" dirty="0" smtClean="0"/>
              <a:t>Groups</a:t>
            </a:r>
          </a:p>
          <a:p>
            <a:pPr lvl="1"/>
            <a:r>
              <a:rPr lang="en-US" sz="2800" dirty="0" smtClean="0"/>
              <a:t>Dialog </a:t>
            </a:r>
            <a:r>
              <a:rPr lang="en-US" sz="2800" dirty="0" smtClean="0"/>
              <a:t>Box </a:t>
            </a:r>
            <a:r>
              <a:rPr lang="en-US" sz="2800" dirty="0" smtClean="0"/>
              <a:t>Launcher</a:t>
            </a:r>
            <a:endParaRPr lang="en-US" sz="2800" dirty="0" smtClean="0"/>
          </a:p>
          <a:p>
            <a:pPr lvl="0"/>
            <a:r>
              <a:rPr lang="en-US" sz="2800" dirty="0" smtClean="0"/>
              <a:t>Screen </a:t>
            </a:r>
            <a:r>
              <a:rPr lang="en-US" sz="2800" dirty="0" smtClean="0"/>
              <a:t>tips</a:t>
            </a:r>
            <a:endParaRPr lang="en-US" sz="2800" dirty="0" smtClean="0"/>
          </a:p>
          <a:p>
            <a:pPr lvl="0"/>
            <a:r>
              <a:rPr lang="en-US" sz="2800" dirty="0" smtClean="0"/>
              <a:t>Gallery</a:t>
            </a:r>
          </a:p>
          <a:p>
            <a:pPr lvl="0"/>
            <a:r>
              <a:rPr lang="en-US" sz="2800" dirty="0" smtClean="0"/>
              <a:t>Live Preview</a:t>
            </a:r>
            <a:endParaRPr lang="en-US" sz="2800" dirty="0" smtClean="0"/>
          </a:p>
          <a:p>
            <a:pPr lvl="0"/>
            <a:r>
              <a:rPr lang="en-US" sz="2800" dirty="0" smtClean="0"/>
              <a:t>Contextual </a:t>
            </a:r>
            <a:r>
              <a:rPr lang="en-US" sz="2800" dirty="0" smtClean="0"/>
              <a:t>tab</a:t>
            </a:r>
            <a:endParaRPr lang="en-US" sz="2800" dirty="0" smtClean="0"/>
          </a:p>
          <a:p>
            <a:pPr lvl="0"/>
            <a:r>
              <a:rPr lang="en-US" sz="2800" dirty="0" smtClean="0"/>
              <a:t>Mini </a:t>
            </a:r>
            <a:r>
              <a:rPr lang="en-US" sz="2800" dirty="0" smtClean="0"/>
              <a:t>toolbar</a:t>
            </a:r>
            <a:endParaRPr lang="en-US" sz="2800" dirty="0" smtClean="0"/>
          </a:p>
          <a:p>
            <a:pPr lvl="0"/>
            <a:r>
              <a:rPr lang="en-US" sz="2800" dirty="0" smtClean="0"/>
              <a:t>Saving</a:t>
            </a: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5638800" y="2057400"/>
            <a:ext cx="2895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6000" dirty="0" smtClean="0">
                <a:latin typeface="Aquaduct" pitchFamily="2" charset="0"/>
              </a:rPr>
              <a:t>Global Changes</a:t>
            </a:r>
            <a:endParaRPr lang="en-US" sz="6000" dirty="0">
              <a:latin typeface="Aquaduct" pitchFamily="2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5334000"/>
            <a:ext cx="4191000" cy="1371600"/>
          </a:xfrm>
        </p:spPr>
        <p:txBody>
          <a:bodyPr>
            <a:normAutofit/>
          </a:bodyPr>
          <a:lstStyle/>
          <a:p>
            <a:pPr lvl="0"/>
            <a:r>
              <a:rPr lang="en-US" dirty="0" smtClean="0"/>
              <a:t>Defaults</a:t>
            </a:r>
            <a:endParaRPr lang="en-US" sz="2400" dirty="0" smtClean="0"/>
          </a:p>
          <a:p>
            <a:pPr lvl="0"/>
            <a:r>
              <a:rPr lang="en-US" dirty="0" smtClean="0"/>
              <a:t>Status bar—word count</a:t>
            </a:r>
          </a:p>
          <a:p>
            <a:pPr lvl="0"/>
            <a:r>
              <a:rPr lang="en-US" dirty="0" smtClean="0"/>
              <a:t>Views</a:t>
            </a:r>
            <a:endParaRPr lang="en-US" sz="2400" dirty="0" smtClean="0"/>
          </a:p>
          <a:p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 b="4000"/>
          <a:stretch>
            <a:fillRect/>
          </a:stretch>
        </p:blipFill>
        <p:spPr bwMode="auto">
          <a:xfrm>
            <a:off x="228600" y="152400"/>
            <a:ext cx="83820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4343400" y="5334000"/>
            <a:ext cx="4572000" cy="14478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New Document dialog box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Tabs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Graphics—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SmartArt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5800" y="5334000"/>
            <a:ext cx="2743200" cy="990600"/>
          </a:xfrm>
        </p:spPr>
        <p:txBody>
          <a:bodyPr/>
          <a:lstStyle/>
          <a:p>
            <a:r>
              <a:rPr lang="en-US" dirty="0" smtClean="0"/>
              <a:t>Design Tab</a:t>
            </a:r>
          </a:p>
          <a:p>
            <a:r>
              <a:rPr lang="en-US" dirty="0" smtClean="0"/>
              <a:t>Animation Tab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 b="4000"/>
          <a:stretch>
            <a:fillRect/>
          </a:stretch>
        </p:blipFill>
        <p:spPr bwMode="auto">
          <a:xfrm>
            <a:off x="228600" y="152400"/>
            <a:ext cx="83820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5181600"/>
            <a:ext cx="2819400" cy="1371600"/>
          </a:xfrm>
        </p:spPr>
        <p:txBody>
          <a:bodyPr>
            <a:normAutofit/>
          </a:bodyPr>
          <a:lstStyle/>
          <a:p>
            <a:pPr lvl="0"/>
            <a:r>
              <a:rPr lang="en-US" dirty="0" smtClean="0"/>
              <a:t>Default</a:t>
            </a:r>
          </a:p>
          <a:p>
            <a:pPr lvl="0"/>
            <a:r>
              <a:rPr lang="en-US" dirty="0" smtClean="0"/>
              <a:t>Formula Ribbon</a:t>
            </a:r>
          </a:p>
          <a:p>
            <a:pPr lvl="0"/>
            <a:r>
              <a:rPr lang="en-US" dirty="0" smtClean="0"/>
              <a:t>Data Ribbon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 b="4000"/>
          <a:stretch>
            <a:fillRect/>
          </a:stretch>
        </p:blipFill>
        <p:spPr bwMode="auto">
          <a:xfrm>
            <a:off x="228600" y="76200"/>
            <a:ext cx="8382000" cy="4983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3048000" y="5181600"/>
            <a:ext cx="3352800" cy="14478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Resizing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Wrap text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Font and fill colors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6324600" y="5181600"/>
            <a:ext cx="2057400" cy="14097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Styles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Functions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Charts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676400" y="5486400"/>
            <a:ext cx="3429000" cy="1143000"/>
          </a:xfrm>
        </p:spPr>
        <p:txBody>
          <a:bodyPr>
            <a:normAutofit/>
          </a:bodyPr>
          <a:lstStyle/>
          <a:p>
            <a:pPr lvl="0"/>
            <a:r>
              <a:rPr lang="en-US" sz="2800" dirty="0" smtClean="0"/>
              <a:t>Navigation pane</a:t>
            </a:r>
          </a:p>
          <a:p>
            <a:pPr lvl="0"/>
            <a:r>
              <a:rPr lang="en-US" sz="2800" dirty="0" smtClean="0"/>
              <a:t>Object tabs</a:t>
            </a:r>
          </a:p>
          <a:p>
            <a:endParaRPr lang="en-US" sz="28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 b="4000"/>
          <a:stretch>
            <a:fillRect/>
          </a:stretch>
        </p:blipFill>
        <p:spPr bwMode="auto">
          <a:xfrm>
            <a:off x="228600" y="152400"/>
            <a:ext cx="8458200" cy="5074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400800" y="685800"/>
            <a:ext cx="1981200" cy="1066800"/>
          </a:xfrm>
        </p:spPr>
        <p:txBody>
          <a:bodyPr/>
          <a:lstStyle/>
          <a:p>
            <a:r>
              <a:rPr lang="en-US" dirty="0" smtClean="0"/>
              <a:t>Opening Screen</a:t>
            </a: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 b="4000"/>
          <a:stretch>
            <a:fillRect/>
          </a:stretch>
        </p:blipFill>
        <p:spPr bwMode="auto">
          <a:xfrm>
            <a:off x="228600" y="76200"/>
            <a:ext cx="5791200" cy="3474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/>
          <a:srcRect b="3000"/>
          <a:stretch>
            <a:fillRect/>
          </a:stretch>
        </p:blipFill>
        <p:spPr bwMode="auto">
          <a:xfrm>
            <a:off x="1143000" y="2438400"/>
            <a:ext cx="6934200" cy="42038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46</TotalTime>
  <Words>72</Words>
  <Application>Microsoft Office PowerPoint</Application>
  <PresentationFormat>On-screen Show (4:3)</PresentationFormat>
  <Paragraphs>39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Oriel</vt:lpstr>
      <vt:lpstr>Office 2007 Overview</vt:lpstr>
      <vt:lpstr>Slide 2</vt:lpstr>
      <vt:lpstr>Slide 3</vt:lpstr>
      <vt:lpstr>Slide 4</vt:lpstr>
      <vt:lpstr>Slide 5</vt:lpstr>
      <vt:lpstr>Slide 6</vt:lpstr>
      <vt:lpstr>Slide 7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Office 2007 Overview</dc:title>
  <dc:creator>conway public schools</dc:creator>
  <cp:lastModifiedBy>Kathy Woodcock</cp:lastModifiedBy>
  <cp:revision>5</cp:revision>
  <dcterms:created xsi:type="dcterms:W3CDTF">2009-07-29T14:22:34Z</dcterms:created>
  <dcterms:modified xsi:type="dcterms:W3CDTF">2009-07-29T15:55:44Z</dcterms:modified>
</cp:coreProperties>
</file>